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3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BD78C-CF39-446D-9709-E7588CB0E461}" type="datetimeFigureOut">
              <a:rPr lang="ru-RU" smtClean="0"/>
              <a:pPr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6E5F4-C4EF-4C8A-BA1C-3DD0C73D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ТИТУЛ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-13773"/>
            <a:ext cx="9144000" cy="6858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331640" y="2204864"/>
            <a:ext cx="6000792" cy="2232248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1785926"/>
            <a:ext cx="58121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«ОНИ ЗАЩИЩАЛИ РОДИНУ, ХОТЬ БЫЛИ, КАК МЫ ДЕТЬМИ»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908720"/>
            <a:ext cx="7416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Муниципальное бюджетное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ошкольное образовательное учреждение «Детский сад №4»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Кавалерово Кавалеровского муниципального округа Приморского края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5937" y="4797152"/>
            <a:ext cx="4032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Подготовила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Пелешок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Н.М.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№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-31677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№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№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0104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387123" cy="6290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№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429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_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lide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35</Words>
  <Application>Microsoft Office PowerPoint</Application>
  <PresentationFormat>Экран (4:3)</PresentationFormat>
  <Paragraphs>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Надежда Михайловна</cp:lastModifiedBy>
  <cp:revision>6</cp:revision>
  <dcterms:created xsi:type="dcterms:W3CDTF">2017-04-11T15:31:57Z</dcterms:created>
  <dcterms:modified xsi:type="dcterms:W3CDTF">2025-06-25T10:09:37Z</dcterms:modified>
</cp:coreProperties>
</file>